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436475" cy="63087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>
        <p:scale>
          <a:sx n="66" d="100"/>
          <a:sy n="66" d="100"/>
        </p:scale>
        <p:origin x="80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032470"/>
            <a:ext cx="9327356" cy="2196371"/>
          </a:xfrm>
        </p:spPr>
        <p:txBody>
          <a:bodyPr anchor="b"/>
          <a:lstStyle>
            <a:lvl1pPr algn="ctr">
              <a:defRPr sz="551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313541"/>
            <a:ext cx="9327356" cy="1523148"/>
          </a:xfrm>
        </p:spPr>
        <p:txBody>
          <a:bodyPr/>
          <a:lstStyle>
            <a:lvl1pPr marL="0" indent="0" algn="ctr">
              <a:buNone/>
              <a:defRPr sz="2208"/>
            </a:lvl1pPr>
            <a:lvl2pPr marL="420578" indent="0" algn="ctr">
              <a:buNone/>
              <a:defRPr sz="1840"/>
            </a:lvl2pPr>
            <a:lvl3pPr marL="841157" indent="0" algn="ctr">
              <a:buNone/>
              <a:defRPr sz="1656"/>
            </a:lvl3pPr>
            <a:lvl4pPr marL="1261735" indent="0" algn="ctr">
              <a:buNone/>
              <a:defRPr sz="1472"/>
            </a:lvl4pPr>
            <a:lvl5pPr marL="1682313" indent="0" algn="ctr">
              <a:buNone/>
              <a:defRPr sz="1472"/>
            </a:lvl5pPr>
            <a:lvl6pPr marL="2102891" indent="0" algn="ctr">
              <a:buNone/>
              <a:defRPr sz="1472"/>
            </a:lvl6pPr>
            <a:lvl7pPr marL="2523470" indent="0" algn="ctr">
              <a:buNone/>
              <a:defRPr sz="1472"/>
            </a:lvl7pPr>
            <a:lvl8pPr marL="2944048" indent="0" algn="ctr">
              <a:buNone/>
              <a:defRPr sz="1472"/>
            </a:lvl8pPr>
            <a:lvl9pPr marL="3364626" indent="0" algn="ctr">
              <a:buNone/>
              <a:defRPr sz="1472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7A5C-BBDD-40FE-BBB3-CD56CC69970F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823A-CE7D-4F23-BE90-A2945778A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74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7A5C-BBDD-40FE-BBB3-CD56CC69970F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823A-CE7D-4F23-BE90-A2945778A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09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9852" y="335881"/>
            <a:ext cx="2681615" cy="534635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5008" y="335881"/>
            <a:ext cx="7889389" cy="534635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7A5C-BBDD-40FE-BBB3-CD56CC69970F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823A-CE7D-4F23-BE90-A2945778A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9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7A5C-BBDD-40FE-BBB3-CD56CC69970F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823A-CE7D-4F23-BE90-A2945778A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74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572801"/>
            <a:ext cx="10726460" cy="2624254"/>
          </a:xfrm>
        </p:spPr>
        <p:txBody>
          <a:bodyPr anchor="b"/>
          <a:lstStyle>
            <a:lvl1pPr>
              <a:defRPr sz="551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221882"/>
            <a:ext cx="10726460" cy="1380033"/>
          </a:xfrm>
        </p:spPr>
        <p:txBody>
          <a:bodyPr/>
          <a:lstStyle>
            <a:lvl1pPr marL="0" indent="0">
              <a:buNone/>
              <a:defRPr sz="2208">
                <a:solidFill>
                  <a:schemeClr val="tx1">
                    <a:tint val="75000"/>
                  </a:schemeClr>
                </a:solidFill>
              </a:defRPr>
            </a:lvl1pPr>
            <a:lvl2pPr marL="420578" indent="0">
              <a:buNone/>
              <a:defRPr sz="1840">
                <a:solidFill>
                  <a:schemeClr val="tx1">
                    <a:tint val="75000"/>
                  </a:schemeClr>
                </a:solidFill>
              </a:defRPr>
            </a:lvl2pPr>
            <a:lvl3pPr marL="841157" indent="0">
              <a:buNone/>
              <a:defRPr sz="1656">
                <a:solidFill>
                  <a:schemeClr val="tx1">
                    <a:tint val="75000"/>
                  </a:schemeClr>
                </a:solidFill>
              </a:defRPr>
            </a:lvl3pPr>
            <a:lvl4pPr marL="1261735" indent="0">
              <a:buNone/>
              <a:defRPr sz="1472">
                <a:solidFill>
                  <a:schemeClr val="tx1">
                    <a:tint val="75000"/>
                  </a:schemeClr>
                </a:solidFill>
              </a:defRPr>
            </a:lvl4pPr>
            <a:lvl5pPr marL="1682313" indent="0">
              <a:buNone/>
              <a:defRPr sz="1472">
                <a:solidFill>
                  <a:schemeClr val="tx1">
                    <a:tint val="75000"/>
                  </a:schemeClr>
                </a:solidFill>
              </a:defRPr>
            </a:lvl5pPr>
            <a:lvl6pPr marL="2102891" indent="0">
              <a:buNone/>
              <a:defRPr sz="1472">
                <a:solidFill>
                  <a:schemeClr val="tx1">
                    <a:tint val="75000"/>
                  </a:schemeClr>
                </a:solidFill>
              </a:defRPr>
            </a:lvl6pPr>
            <a:lvl7pPr marL="2523470" indent="0">
              <a:buNone/>
              <a:defRPr sz="1472">
                <a:solidFill>
                  <a:schemeClr val="tx1">
                    <a:tint val="75000"/>
                  </a:schemeClr>
                </a:solidFill>
              </a:defRPr>
            </a:lvl7pPr>
            <a:lvl8pPr marL="2944048" indent="0">
              <a:buNone/>
              <a:defRPr sz="1472">
                <a:solidFill>
                  <a:schemeClr val="tx1">
                    <a:tint val="75000"/>
                  </a:schemeClr>
                </a:solidFill>
              </a:defRPr>
            </a:lvl8pPr>
            <a:lvl9pPr marL="3364626" indent="0">
              <a:buNone/>
              <a:defRPr sz="147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7A5C-BBDD-40FE-BBB3-CD56CC69970F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823A-CE7D-4F23-BE90-A2945778A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18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679406"/>
            <a:ext cx="5285502" cy="400282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679406"/>
            <a:ext cx="5285502" cy="400282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7A5C-BBDD-40FE-BBB3-CD56CC69970F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823A-CE7D-4F23-BE90-A2945778A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86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35882"/>
            <a:ext cx="10726460" cy="121939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546514"/>
            <a:ext cx="5261211" cy="757923"/>
          </a:xfrm>
        </p:spPr>
        <p:txBody>
          <a:bodyPr anchor="b"/>
          <a:lstStyle>
            <a:lvl1pPr marL="0" indent="0">
              <a:buNone/>
              <a:defRPr sz="2208" b="1"/>
            </a:lvl1pPr>
            <a:lvl2pPr marL="420578" indent="0">
              <a:buNone/>
              <a:defRPr sz="1840" b="1"/>
            </a:lvl2pPr>
            <a:lvl3pPr marL="841157" indent="0">
              <a:buNone/>
              <a:defRPr sz="1656" b="1"/>
            </a:lvl3pPr>
            <a:lvl4pPr marL="1261735" indent="0">
              <a:buNone/>
              <a:defRPr sz="1472" b="1"/>
            </a:lvl4pPr>
            <a:lvl5pPr marL="1682313" indent="0">
              <a:buNone/>
              <a:defRPr sz="1472" b="1"/>
            </a:lvl5pPr>
            <a:lvl6pPr marL="2102891" indent="0">
              <a:buNone/>
              <a:defRPr sz="1472" b="1"/>
            </a:lvl6pPr>
            <a:lvl7pPr marL="2523470" indent="0">
              <a:buNone/>
              <a:defRPr sz="1472" b="1"/>
            </a:lvl7pPr>
            <a:lvl8pPr marL="2944048" indent="0">
              <a:buNone/>
              <a:defRPr sz="1472" b="1"/>
            </a:lvl8pPr>
            <a:lvl9pPr marL="3364626" indent="0">
              <a:buNone/>
              <a:defRPr sz="1472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304437"/>
            <a:ext cx="5261211" cy="338948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546514"/>
            <a:ext cx="5287122" cy="757923"/>
          </a:xfrm>
        </p:spPr>
        <p:txBody>
          <a:bodyPr anchor="b"/>
          <a:lstStyle>
            <a:lvl1pPr marL="0" indent="0">
              <a:buNone/>
              <a:defRPr sz="2208" b="1"/>
            </a:lvl1pPr>
            <a:lvl2pPr marL="420578" indent="0">
              <a:buNone/>
              <a:defRPr sz="1840" b="1"/>
            </a:lvl2pPr>
            <a:lvl3pPr marL="841157" indent="0">
              <a:buNone/>
              <a:defRPr sz="1656" b="1"/>
            </a:lvl3pPr>
            <a:lvl4pPr marL="1261735" indent="0">
              <a:buNone/>
              <a:defRPr sz="1472" b="1"/>
            </a:lvl4pPr>
            <a:lvl5pPr marL="1682313" indent="0">
              <a:buNone/>
              <a:defRPr sz="1472" b="1"/>
            </a:lvl5pPr>
            <a:lvl6pPr marL="2102891" indent="0">
              <a:buNone/>
              <a:defRPr sz="1472" b="1"/>
            </a:lvl6pPr>
            <a:lvl7pPr marL="2523470" indent="0">
              <a:buNone/>
              <a:defRPr sz="1472" b="1"/>
            </a:lvl7pPr>
            <a:lvl8pPr marL="2944048" indent="0">
              <a:buNone/>
              <a:defRPr sz="1472" b="1"/>
            </a:lvl8pPr>
            <a:lvl9pPr marL="3364626" indent="0">
              <a:buNone/>
              <a:defRPr sz="1472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304437"/>
            <a:ext cx="5287122" cy="338948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7A5C-BBDD-40FE-BBB3-CD56CC69970F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823A-CE7D-4F23-BE90-A2945778A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96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7A5C-BBDD-40FE-BBB3-CD56CC69970F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823A-CE7D-4F23-BE90-A2945778A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62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7A5C-BBDD-40FE-BBB3-CD56CC69970F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823A-CE7D-4F23-BE90-A2945778A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13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20582"/>
            <a:ext cx="4011087" cy="1472036"/>
          </a:xfrm>
        </p:spPr>
        <p:txBody>
          <a:bodyPr anchor="b"/>
          <a:lstStyle>
            <a:lvl1pPr>
              <a:defRPr sz="294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908340"/>
            <a:ext cx="6295965" cy="4483284"/>
          </a:xfrm>
        </p:spPr>
        <p:txBody>
          <a:bodyPr/>
          <a:lstStyle>
            <a:lvl1pPr>
              <a:defRPr sz="2944"/>
            </a:lvl1pPr>
            <a:lvl2pPr>
              <a:defRPr sz="2576"/>
            </a:lvl2pPr>
            <a:lvl3pPr>
              <a:defRPr sz="2208"/>
            </a:lvl3pPr>
            <a:lvl4pPr>
              <a:defRPr sz="1840"/>
            </a:lvl4pPr>
            <a:lvl5pPr>
              <a:defRPr sz="1840"/>
            </a:lvl5pPr>
            <a:lvl6pPr>
              <a:defRPr sz="1840"/>
            </a:lvl6pPr>
            <a:lvl7pPr>
              <a:defRPr sz="1840"/>
            </a:lvl7pPr>
            <a:lvl8pPr>
              <a:defRPr sz="1840"/>
            </a:lvl8pPr>
            <a:lvl9pPr>
              <a:defRPr sz="184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1892618"/>
            <a:ext cx="4011087" cy="3506308"/>
          </a:xfrm>
        </p:spPr>
        <p:txBody>
          <a:bodyPr/>
          <a:lstStyle>
            <a:lvl1pPr marL="0" indent="0">
              <a:buNone/>
              <a:defRPr sz="1472"/>
            </a:lvl1pPr>
            <a:lvl2pPr marL="420578" indent="0">
              <a:buNone/>
              <a:defRPr sz="1288"/>
            </a:lvl2pPr>
            <a:lvl3pPr marL="841157" indent="0">
              <a:buNone/>
              <a:defRPr sz="1104"/>
            </a:lvl3pPr>
            <a:lvl4pPr marL="1261735" indent="0">
              <a:buNone/>
              <a:defRPr sz="920"/>
            </a:lvl4pPr>
            <a:lvl5pPr marL="1682313" indent="0">
              <a:buNone/>
              <a:defRPr sz="920"/>
            </a:lvl5pPr>
            <a:lvl6pPr marL="2102891" indent="0">
              <a:buNone/>
              <a:defRPr sz="920"/>
            </a:lvl6pPr>
            <a:lvl7pPr marL="2523470" indent="0">
              <a:buNone/>
              <a:defRPr sz="920"/>
            </a:lvl7pPr>
            <a:lvl8pPr marL="2944048" indent="0">
              <a:buNone/>
              <a:defRPr sz="920"/>
            </a:lvl8pPr>
            <a:lvl9pPr marL="3364626" indent="0">
              <a:buNone/>
              <a:defRPr sz="92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7A5C-BBDD-40FE-BBB3-CD56CC69970F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823A-CE7D-4F23-BE90-A2945778A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4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20582"/>
            <a:ext cx="4011087" cy="1472036"/>
          </a:xfrm>
        </p:spPr>
        <p:txBody>
          <a:bodyPr anchor="b"/>
          <a:lstStyle>
            <a:lvl1pPr>
              <a:defRPr sz="294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87122" y="908340"/>
            <a:ext cx="6295965" cy="4483284"/>
          </a:xfrm>
        </p:spPr>
        <p:txBody>
          <a:bodyPr anchor="t"/>
          <a:lstStyle>
            <a:lvl1pPr marL="0" indent="0">
              <a:buNone/>
              <a:defRPr sz="2944"/>
            </a:lvl1pPr>
            <a:lvl2pPr marL="420578" indent="0">
              <a:buNone/>
              <a:defRPr sz="2576"/>
            </a:lvl2pPr>
            <a:lvl3pPr marL="841157" indent="0">
              <a:buNone/>
              <a:defRPr sz="2208"/>
            </a:lvl3pPr>
            <a:lvl4pPr marL="1261735" indent="0">
              <a:buNone/>
              <a:defRPr sz="1840"/>
            </a:lvl4pPr>
            <a:lvl5pPr marL="1682313" indent="0">
              <a:buNone/>
              <a:defRPr sz="1840"/>
            </a:lvl5pPr>
            <a:lvl6pPr marL="2102891" indent="0">
              <a:buNone/>
              <a:defRPr sz="1840"/>
            </a:lvl6pPr>
            <a:lvl7pPr marL="2523470" indent="0">
              <a:buNone/>
              <a:defRPr sz="1840"/>
            </a:lvl7pPr>
            <a:lvl8pPr marL="2944048" indent="0">
              <a:buNone/>
              <a:defRPr sz="1840"/>
            </a:lvl8pPr>
            <a:lvl9pPr marL="3364626" indent="0">
              <a:buNone/>
              <a:defRPr sz="184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1892618"/>
            <a:ext cx="4011087" cy="3506308"/>
          </a:xfrm>
        </p:spPr>
        <p:txBody>
          <a:bodyPr/>
          <a:lstStyle>
            <a:lvl1pPr marL="0" indent="0">
              <a:buNone/>
              <a:defRPr sz="1472"/>
            </a:lvl1pPr>
            <a:lvl2pPr marL="420578" indent="0">
              <a:buNone/>
              <a:defRPr sz="1288"/>
            </a:lvl2pPr>
            <a:lvl3pPr marL="841157" indent="0">
              <a:buNone/>
              <a:defRPr sz="1104"/>
            </a:lvl3pPr>
            <a:lvl4pPr marL="1261735" indent="0">
              <a:buNone/>
              <a:defRPr sz="920"/>
            </a:lvl4pPr>
            <a:lvl5pPr marL="1682313" indent="0">
              <a:buNone/>
              <a:defRPr sz="920"/>
            </a:lvl5pPr>
            <a:lvl6pPr marL="2102891" indent="0">
              <a:buNone/>
              <a:defRPr sz="920"/>
            </a:lvl6pPr>
            <a:lvl7pPr marL="2523470" indent="0">
              <a:buNone/>
              <a:defRPr sz="920"/>
            </a:lvl7pPr>
            <a:lvl8pPr marL="2944048" indent="0">
              <a:buNone/>
              <a:defRPr sz="920"/>
            </a:lvl8pPr>
            <a:lvl9pPr marL="3364626" indent="0">
              <a:buNone/>
              <a:defRPr sz="92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7A5C-BBDD-40FE-BBB3-CD56CC69970F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7823A-CE7D-4F23-BE90-A2945778A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58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35882"/>
            <a:ext cx="10726460" cy="1219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679406"/>
            <a:ext cx="10726460" cy="4002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008" y="5847254"/>
            <a:ext cx="2798207" cy="3358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D7A5C-BBDD-40FE-BBB3-CD56CC69970F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9583" y="5847254"/>
            <a:ext cx="4197310" cy="3358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3260" y="5847254"/>
            <a:ext cx="2798207" cy="3358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7823A-CE7D-4F23-BE90-A2945778A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42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841157" rtl="0" eaLnBrk="1" latinLnBrk="0" hangingPunct="1">
        <a:lnSpc>
          <a:spcPct val="90000"/>
        </a:lnSpc>
        <a:spcBef>
          <a:spcPct val="0"/>
        </a:spcBef>
        <a:buNone/>
        <a:defRPr sz="40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0289" indent="-210289" algn="l" defTabSz="841157" rtl="0" eaLnBrk="1" latinLnBrk="0" hangingPunct="1">
        <a:lnSpc>
          <a:spcPct val="90000"/>
        </a:lnSpc>
        <a:spcBef>
          <a:spcPts val="920"/>
        </a:spcBef>
        <a:buFont typeface="Arial" panose="020B0604020202020204" pitchFamily="34" charset="0"/>
        <a:buChar char="•"/>
        <a:defRPr sz="2576" kern="1200">
          <a:solidFill>
            <a:schemeClr val="tx1"/>
          </a:solidFill>
          <a:latin typeface="+mn-lt"/>
          <a:ea typeface="+mn-ea"/>
          <a:cs typeface="+mn-cs"/>
        </a:defRPr>
      </a:lvl1pPr>
      <a:lvl2pPr marL="630867" indent="-210289" algn="l" defTabSz="841157" rtl="0" eaLnBrk="1" latinLnBrk="0" hangingPunct="1">
        <a:lnSpc>
          <a:spcPct val="90000"/>
        </a:lnSpc>
        <a:spcBef>
          <a:spcPts val="460"/>
        </a:spcBef>
        <a:buFont typeface="Arial" panose="020B0604020202020204" pitchFamily="34" charset="0"/>
        <a:buChar char="•"/>
        <a:defRPr sz="2208" kern="1200">
          <a:solidFill>
            <a:schemeClr val="tx1"/>
          </a:solidFill>
          <a:latin typeface="+mn-lt"/>
          <a:ea typeface="+mn-ea"/>
          <a:cs typeface="+mn-cs"/>
        </a:defRPr>
      </a:lvl2pPr>
      <a:lvl3pPr marL="1051446" indent="-210289" algn="l" defTabSz="841157" rtl="0" eaLnBrk="1" latinLnBrk="0" hangingPunct="1">
        <a:lnSpc>
          <a:spcPct val="90000"/>
        </a:lnSpc>
        <a:spcBef>
          <a:spcPts val="460"/>
        </a:spcBef>
        <a:buFont typeface="Arial" panose="020B0604020202020204" pitchFamily="34" charset="0"/>
        <a:buChar char="•"/>
        <a:defRPr sz="1840" kern="1200">
          <a:solidFill>
            <a:schemeClr val="tx1"/>
          </a:solidFill>
          <a:latin typeface="+mn-lt"/>
          <a:ea typeface="+mn-ea"/>
          <a:cs typeface="+mn-cs"/>
        </a:defRPr>
      </a:lvl3pPr>
      <a:lvl4pPr marL="1472024" indent="-210289" algn="l" defTabSz="841157" rtl="0" eaLnBrk="1" latinLnBrk="0" hangingPunct="1">
        <a:lnSpc>
          <a:spcPct val="90000"/>
        </a:lnSpc>
        <a:spcBef>
          <a:spcPts val="460"/>
        </a:spcBef>
        <a:buFont typeface="Arial" panose="020B0604020202020204" pitchFamily="34" charset="0"/>
        <a:buChar char="•"/>
        <a:defRPr sz="1656" kern="1200">
          <a:solidFill>
            <a:schemeClr val="tx1"/>
          </a:solidFill>
          <a:latin typeface="+mn-lt"/>
          <a:ea typeface="+mn-ea"/>
          <a:cs typeface="+mn-cs"/>
        </a:defRPr>
      </a:lvl4pPr>
      <a:lvl5pPr marL="1892602" indent="-210289" algn="l" defTabSz="841157" rtl="0" eaLnBrk="1" latinLnBrk="0" hangingPunct="1">
        <a:lnSpc>
          <a:spcPct val="90000"/>
        </a:lnSpc>
        <a:spcBef>
          <a:spcPts val="460"/>
        </a:spcBef>
        <a:buFont typeface="Arial" panose="020B0604020202020204" pitchFamily="34" charset="0"/>
        <a:buChar char="•"/>
        <a:defRPr sz="1656" kern="1200">
          <a:solidFill>
            <a:schemeClr val="tx1"/>
          </a:solidFill>
          <a:latin typeface="+mn-lt"/>
          <a:ea typeface="+mn-ea"/>
          <a:cs typeface="+mn-cs"/>
        </a:defRPr>
      </a:lvl5pPr>
      <a:lvl6pPr marL="2313181" indent="-210289" algn="l" defTabSz="841157" rtl="0" eaLnBrk="1" latinLnBrk="0" hangingPunct="1">
        <a:lnSpc>
          <a:spcPct val="90000"/>
        </a:lnSpc>
        <a:spcBef>
          <a:spcPts val="460"/>
        </a:spcBef>
        <a:buFont typeface="Arial" panose="020B0604020202020204" pitchFamily="34" charset="0"/>
        <a:buChar char="•"/>
        <a:defRPr sz="1656" kern="1200">
          <a:solidFill>
            <a:schemeClr val="tx1"/>
          </a:solidFill>
          <a:latin typeface="+mn-lt"/>
          <a:ea typeface="+mn-ea"/>
          <a:cs typeface="+mn-cs"/>
        </a:defRPr>
      </a:lvl6pPr>
      <a:lvl7pPr marL="2733759" indent="-210289" algn="l" defTabSz="841157" rtl="0" eaLnBrk="1" latinLnBrk="0" hangingPunct="1">
        <a:lnSpc>
          <a:spcPct val="90000"/>
        </a:lnSpc>
        <a:spcBef>
          <a:spcPts val="460"/>
        </a:spcBef>
        <a:buFont typeface="Arial" panose="020B0604020202020204" pitchFamily="34" charset="0"/>
        <a:buChar char="•"/>
        <a:defRPr sz="1656" kern="1200">
          <a:solidFill>
            <a:schemeClr val="tx1"/>
          </a:solidFill>
          <a:latin typeface="+mn-lt"/>
          <a:ea typeface="+mn-ea"/>
          <a:cs typeface="+mn-cs"/>
        </a:defRPr>
      </a:lvl7pPr>
      <a:lvl8pPr marL="3154337" indent="-210289" algn="l" defTabSz="841157" rtl="0" eaLnBrk="1" latinLnBrk="0" hangingPunct="1">
        <a:lnSpc>
          <a:spcPct val="90000"/>
        </a:lnSpc>
        <a:spcBef>
          <a:spcPts val="460"/>
        </a:spcBef>
        <a:buFont typeface="Arial" panose="020B0604020202020204" pitchFamily="34" charset="0"/>
        <a:buChar char="•"/>
        <a:defRPr sz="1656" kern="1200">
          <a:solidFill>
            <a:schemeClr val="tx1"/>
          </a:solidFill>
          <a:latin typeface="+mn-lt"/>
          <a:ea typeface="+mn-ea"/>
          <a:cs typeface="+mn-cs"/>
        </a:defRPr>
      </a:lvl8pPr>
      <a:lvl9pPr marL="3574915" indent="-210289" algn="l" defTabSz="841157" rtl="0" eaLnBrk="1" latinLnBrk="0" hangingPunct="1">
        <a:lnSpc>
          <a:spcPct val="90000"/>
        </a:lnSpc>
        <a:spcBef>
          <a:spcPts val="460"/>
        </a:spcBef>
        <a:buFont typeface="Arial" panose="020B0604020202020204" pitchFamily="34" charset="0"/>
        <a:buChar char="•"/>
        <a:defRPr sz="165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1157" rtl="0" eaLnBrk="1" latinLnBrk="0" hangingPunct="1">
        <a:defRPr sz="1656" kern="1200">
          <a:solidFill>
            <a:schemeClr val="tx1"/>
          </a:solidFill>
          <a:latin typeface="+mn-lt"/>
          <a:ea typeface="+mn-ea"/>
          <a:cs typeface="+mn-cs"/>
        </a:defRPr>
      </a:lvl1pPr>
      <a:lvl2pPr marL="420578" algn="l" defTabSz="841157" rtl="0" eaLnBrk="1" latinLnBrk="0" hangingPunct="1">
        <a:defRPr sz="1656" kern="1200">
          <a:solidFill>
            <a:schemeClr val="tx1"/>
          </a:solidFill>
          <a:latin typeface="+mn-lt"/>
          <a:ea typeface="+mn-ea"/>
          <a:cs typeface="+mn-cs"/>
        </a:defRPr>
      </a:lvl2pPr>
      <a:lvl3pPr marL="841157" algn="l" defTabSz="841157" rtl="0" eaLnBrk="1" latinLnBrk="0" hangingPunct="1">
        <a:defRPr sz="1656" kern="1200">
          <a:solidFill>
            <a:schemeClr val="tx1"/>
          </a:solidFill>
          <a:latin typeface="+mn-lt"/>
          <a:ea typeface="+mn-ea"/>
          <a:cs typeface="+mn-cs"/>
        </a:defRPr>
      </a:lvl3pPr>
      <a:lvl4pPr marL="1261735" algn="l" defTabSz="841157" rtl="0" eaLnBrk="1" latinLnBrk="0" hangingPunct="1">
        <a:defRPr sz="1656" kern="1200">
          <a:solidFill>
            <a:schemeClr val="tx1"/>
          </a:solidFill>
          <a:latin typeface="+mn-lt"/>
          <a:ea typeface="+mn-ea"/>
          <a:cs typeface="+mn-cs"/>
        </a:defRPr>
      </a:lvl4pPr>
      <a:lvl5pPr marL="1682313" algn="l" defTabSz="841157" rtl="0" eaLnBrk="1" latinLnBrk="0" hangingPunct="1">
        <a:defRPr sz="1656" kern="1200">
          <a:solidFill>
            <a:schemeClr val="tx1"/>
          </a:solidFill>
          <a:latin typeface="+mn-lt"/>
          <a:ea typeface="+mn-ea"/>
          <a:cs typeface="+mn-cs"/>
        </a:defRPr>
      </a:lvl5pPr>
      <a:lvl6pPr marL="2102891" algn="l" defTabSz="841157" rtl="0" eaLnBrk="1" latinLnBrk="0" hangingPunct="1">
        <a:defRPr sz="1656" kern="1200">
          <a:solidFill>
            <a:schemeClr val="tx1"/>
          </a:solidFill>
          <a:latin typeface="+mn-lt"/>
          <a:ea typeface="+mn-ea"/>
          <a:cs typeface="+mn-cs"/>
        </a:defRPr>
      </a:lvl6pPr>
      <a:lvl7pPr marL="2523470" algn="l" defTabSz="841157" rtl="0" eaLnBrk="1" latinLnBrk="0" hangingPunct="1">
        <a:defRPr sz="1656" kern="1200">
          <a:solidFill>
            <a:schemeClr val="tx1"/>
          </a:solidFill>
          <a:latin typeface="+mn-lt"/>
          <a:ea typeface="+mn-ea"/>
          <a:cs typeface="+mn-cs"/>
        </a:defRPr>
      </a:lvl7pPr>
      <a:lvl8pPr marL="2944048" algn="l" defTabSz="841157" rtl="0" eaLnBrk="1" latinLnBrk="0" hangingPunct="1">
        <a:defRPr sz="1656" kern="1200">
          <a:solidFill>
            <a:schemeClr val="tx1"/>
          </a:solidFill>
          <a:latin typeface="+mn-lt"/>
          <a:ea typeface="+mn-ea"/>
          <a:cs typeface="+mn-cs"/>
        </a:defRPr>
      </a:lvl8pPr>
      <a:lvl9pPr marL="3364626" algn="l" defTabSz="841157" rtl="0" eaLnBrk="1" latinLnBrk="0" hangingPunct="1">
        <a:defRPr sz="16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029"/>
            <a:ext cx="12436475" cy="638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5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44659"/>
            <a:ext cx="12436474" cy="65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1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44659"/>
            <a:ext cx="12436474" cy="65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3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44659"/>
            <a:ext cx="12436474" cy="65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4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44659"/>
            <a:ext cx="12436474" cy="65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44659"/>
            <a:ext cx="12436474" cy="65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599" y="-144659"/>
            <a:ext cx="12538074" cy="65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3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44659"/>
            <a:ext cx="12554856" cy="65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8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44659"/>
            <a:ext cx="12436474" cy="65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1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0" y="-144659"/>
            <a:ext cx="12743543" cy="65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4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5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9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44659"/>
            <a:ext cx="12436474" cy="65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1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44659"/>
            <a:ext cx="12436474" cy="65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8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659"/>
            <a:ext cx="12436475" cy="65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9" y="-144659"/>
            <a:ext cx="12436474" cy="65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44659"/>
            <a:ext cx="12436474" cy="65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7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44659"/>
            <a:ext cx="12436474" cy="65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1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44659"/>
            <a:ext cx="12436474" cy="65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6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</TotalTime>
  <Words>0</Words>
  <Application>Microsoft Office PowerPoint</Application>
  <PresentationFormat>Custom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Lovely Father</dc:creator>
  <cp:lastModifiedBy>Lovely Father</cp:lastModifiedBy>
  <cp:revision>3</cp:revision>
  <dcterms:created xsi:type="dcterms:W3CDTF">2026-01-22T16:01:24Z</dcterms:created>
  <dcterms:modified xsi:type="dcterms:W3CDTF">2026-01-22T16:31:25Z</dcterms:modified>
</cp:coreProperties>
</file>